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<Relationship Id="rId3" Type="http://schemas.openxmlformats.org/officeDocument/2006/relationships/extended-properties" Target="docProps/app.xml"/>
 <Relationship Id="rId2" Type="http://schemas.openxmlformats.org/package/2006/relationships/metadata/core-properties" Target="docProps/core.xml"/>
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/>
</file>

<file path=ppt/_rels/presentation.xml.rels><?xml version="1.0" encoding="UTF-8" standalone="yes"?>
<Relationships xmlns="http://schemas.openxmlformats.org/package/2006/relationships">
 <Relationship Id="rId1" Type="http://schemas.openxmlformats.org/officeDocument/2006/relationships/slideMaster" Target="slideMasters/slideMaster1.xml"/>
 <Relationship Id="rId2" Type="http://schemas.openxmlformats.org/officeDocument/2006/relationships/theme" Target="theme/theme1.xml"/>
 <Relationship Id="rId3" Type="http://schemas.openxmlformats.org/officeDocument/2006/relationships/slide" Target="slides/slide1.xml"/>
 <Relationship Id="rId4" Type="http://schemas.openxmlformats.org/officeDocument/2006/relationships/slide" Target="slides/slide2.xml"/>
 <Relationship Id="rId5" Type="http://schemas.openxmlformats.org/officeDocument/2006/relationships/slide" Target="slides/slide3.xml"/>
 <Relationship Id="rId6" Type="http://schemas.openxmlformats.org/officeDocument/2006/relationships/slide" Target="slides/slide4.xml"/>
 <Relationship Id="rId7" Type="http://schemas.openxmlformats.org/officeDocument/2006/relationships/slide" Target="slides/slide5.xml"/>
 <Relationship Id="rId8" Type="http://schemas.openxmlformats.org/officeDocument/2006/relationships/slide" Target="slides/slide6.xml"/>
 <Relationship Id="rId9" Type="http://schemas.openxmlformats.org/officeDocument/2006/relationships/slide" Target="slides/slide7.xml"/>
 <Relationship Id="rId10" Type="http://schemas.openxmlformats.org/officeDocument/2006/relationships/slide" Target="slides/slide8.xml"/>
 <Relationship Id="rId11" Type="http://schemas.openxmlformats.org/officeDocument/2006/relationships/slide" Target="slides/slide9.xml"/>
</Relationships>

</file>

<file path=ppt/slideLayouts/_rels/slideLayout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1.xml"/>
 <Relationship Id="rId2" Type="http://schemas.openxmlformats.org/officeDocument/2006/relationships/slideLayout" Target="../slideLayouts/slideLayout2.xml"/>
 <Relationship Id="rId3" Type="http://schemas.openxmlformats.org/officeDocument/2006/relationships/slideLayout" Target="../slideLayouts/slideLayout3.xml"/>
 <Relationship Id="rId4" Type="http://schemas.openxmlformats.org/officeDocument/2006/relationships/slideLayout" Target="../slideLayouts/slideLayout4.xml"/>
 <Relationship Id="rId5" Type="http://schemas.openxmlformats.org/officeDocument/2006/relationships/slideLayout" Target="../slideLayouts/slideLayout5.xml"/>
 <Relationship Id="rId6" Type="http://schemas.openxmlformats.org/officeDocument/2006/relationships/slideLayout" Target="../slideLayouts/slideLayout6.xml"/>
 <Relationship Id="rId7" Type="http://schemas.openxmlformats.org/officeDocument/2006/relationships/slideLayout" Target="../slideLayouts/slideLayout7.xml"/>
 <Relationship Id="rId8" Type="http://schemas.openxmlformats.org/officeDocument/2006/relationships/slideLayout" Target="../slideLayouts/slideLayout8.xml"/>
 <Relationship Id="rId9" Type="http://schemas.openxmlformats.org/officeDocument/2006/relationships/slideLayout" Target="../slideLayouts/slideLayout9.xml"/>
 <Relationship Id="rId10" Type="http://schemas.openxmlformats.org/officeDocument/2006/relationships/slideLayout" Target="../slideLayouts/slideLayout10.xml"/>
 <Relationship Id="rId11" Type="http://schemas.openxmlformats.org/officeDocument/2006/relationships/slideLayout" Target="../slideLayouts/slideLayout11.xml"/>
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402.jpg"/>
 <Relationship Id="rId3" Type="http://schemas.openxmlformats.org/officeDocument/2006/relationships/image" Target="../media/logo_ciri403.png"/>
</Relationships>

</file>

<file path=ppt/slides/_rels/slide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404.jpg"/>
 <Relationship Id="rId3" Type="http://schemas.openxmlformats.org/officeDocument/2006/relationships/image" Target="../media/logo_ciri405.png"/>
</Relationships>

</file>

<file path=ppt/slides/_rels/slide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407.jpg"/>
 <Relationship Id="rId3" Type="http://schemas.openxmlformats.org/officeDocument/2006/relationships/image" Target="../media/logo_ciri408.png"/>
 <Relationship Id="rId4" Type="http://schemas.openxmlformats.org/officeDocument/2006/relationships/image" Target="../media/349409.jpg"/>
 <Relationship Id="rId5" Type="http://schemas.openxmlformats.org/officeDocument/2006/relationships/image" Target="../media/350410.jpg"/>
 <Relationship Id="rId6" Type="http://schemas.openxmlformats.org/officeDocument/2006/relationships/image" Target="../media/351411.jpg"/>
 <Relationship Id="rId7" Type="http://schemas.openxmlformats.org/officeDocument/2006/relationships/image" Target="../media/352412.jpg"/>
</Relationships>

</file>

<file path=ppt/slides/_rels/slide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413.jpg"/>
 <Relationship Id="rId3" Type="http://schemas.openxmlformats.org/officeDocument/2006/relationships/image" Target="../media/logo_ciri414.png"/>
 <Relationship Id="rId4" Type="http://schemas.openxmlformats.org/officeDocument/2006/relationships/image" Target="../media/353415.jpg"/>
 <Relationship Id="rId5" Type="http://schemas.openxmlformats.org/officeDocument/2006/relationships/image" Target="../media/354416.jpg"/>
</Relationships>

</file>

<file path=ppt/slides/_rels/slide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417.jpg"/>
 <Relationship Id="rId3" Type="http://schemas.openxmlformats.org/officeDocument/2006/relationships/image" Target="../media/logo_ciri418.png"/>
 <Relationship Id="rId4" Type="http://schemas.openxmlformats.org/officeDocument/2006/relationships/image" Target="../media/364419.jpg"/>
 <Relationship Id="rId5" Type="http://schemas.openxmlformats.org/officeDocument/2006/relationships/image" Target="../media/365420.jpg"/>
 <Relationship Id="rId6" Type="http://schemas.openxmlformats.org/officeDocument/2006/relationships/image" Target="../media/366421.jpg"/>
</Relationships>

</file>

<file path=ppt/slides/_rels/slide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422.jpg"/>
 <Relationship Id="rId3" Type="http://schemas.openxmlformats.org/officeDocument/2006/relationships/image" Target="../media/logo_ciri423.png"/>
 <Relationship Id="rId4" Type="http://schemas.openxmlformats.org/officeDocument/2006/relationships/image" Target="../media/355424.jpg"/>
 <Relationship Id="rId5" Type="http://schemas.openxmlformats.org/officeDocument/2006/relationships/image" Target="../media/356425.jpg"/>
 <Relationship Id="rId6" Type="http://schemas.openxmlformats.org/officeDocument/2006/relationships/image" Target="../media/357426.jpg"/>
 <Relationship Id="rId7" Type="http://schemas.openxmlformats.org/officeDocument/2006/relationships/image" Target="../media/358427.jpg"/>
</Relationships>

</file>

<file path=ppt/slides/_rels/slide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428.jpg"/>
 <Relationship Id="rId3" Type="http://schemas.openxmlformats.org/officeDocument/2006/relationships/image" Target="../media/logo_ciri429.png"/>
 <Relationship Id="rId4" Type="http://schemas.openxmlformats.org/officeDocument/2006/relationships/image" Target="../media/359430.jpg"/>
 <Relationship Id="rId5" Type="http://schemas.openxmlformats.org/officeDocument/2006/relationships/image" Target="../media/360431.jpg"/>
</Relationships>

</file>

<file path=ppt/slides/_rels/slide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432.jpg"/>
 <Relationship Id="rId3" Type="http://schemas.openxmlformats.org/officeDocument/2006/relationships/image" Target="../media/logo_ciri433.png"/>
 <Relationship Id="rId4" Type="http://schemas.openxmlformats.org/officeDocument/2006/relationships/image" Target="../media/367434.jpg"/>
 <Relationship Id="rId5" Type="http://schemas.openxmlformats.org/officeDocument/2006/relationships/image" Target="../media/368435.jpg"/>
</Relationships>

</file>

<file path=ppt/slides/_rels/slide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436.jpg"/>
 <Relationship Id="rId3" Type="http://schemas.openxmlformats.org/officeDocument/2006/relationships/image" Target="../media/logo_ciri437.png"/>
 <Relationship Id="rId4" Type="http://schemas.openxmlformats.org/officeDocument/2006/relationships/image" Target="../media/361438.jpg"/>
 <Relationship Id="rId5" Type="http://schemas.openxmlformats.org/officeDocument/2006/relationships/image" Target="../media/362439.jpg"/>
 <Relationship Id="rId6" Type="http://schemas.openxmlformats.org/officeDocument/2006/relationships/image" Target="../media/363440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61925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200" u="none">
                <a:solidFill>
                  <a:srgbClr val="000000"/>
                </a:solidFill>
                <a:latin typeface="Calibri"/>
              </a:rPr>
              <a:t><![CDATA[Informe Solicitud de Mantencion de Muebles]]></a:t>
            </a:r>
          </a:p>
        </p:txBody>
      </p:sp>
      <p:sp>
        <p:nvSpPr>
          <p:cNvPr id="4" name=""/>
          <p:cNvSpPr txBox="1"/>
          <p:nvPr/>
        </p:nvSpPr>
        <p:spPr>
          <a:xfrm rot="0">
            <a:off x="1143000" y="1143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600" u="none">
                <a:solidFill>
                  <a:srgbClr val="000000"/>
                </a:solidFill>
                <a:latin typeface="Calibri"/>
              </a:rPr>
              <a:t><![CDATA[Folio: R0000123]]>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1143000" y="1333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Punto: AVDA. AMÉRICO VESPUCIO 1501 RIPLEY TOLTÉN]]></a:t>
            </a:r>
          </a:p>
        </p:txBody>
      </p:sp>
      <p:sp>
        <p:nvSpPr>
          <p:cNvPr id="6" name=""/>
          <p:cNvSpPr txBox="1"/>
          <p:nvPr/>
        </p:nvSpPr>
        <p:spPr>
          <a:xfrm rot="0">
            <a:off x="1143000" y="1714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Canal: GENERICO]]></a:t>
            </a:r>
          </a:p>
        </p:txBody>
      </p:sp>
      <p:sp>
        <p:nvSpPr>
          <p:cNvPr id="7" name=""/>
          <p:cNvSpPr txBox="1"/>
          <p:nvPr/>
        </p:nvSpPr>
        <p:spPr>
          <a:xfrm rot="0">
            <a:off x="1143000" y="1905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Distribuidor: ROYM]]></a:t>
            </a:r>
          </a:p>
        </p:txBody>
      </p:sp>
      <p:sp>
        <p:nvSpPr>
          <p:cNvPr id="8" name=""/>
          <p:cNvSpPr txBox="1"/>
          <p:nvPr/>
        </p:nvSpPr>
        <p:spPr>
          <a:xfrm rot="0">
            <a:off x="1143000" y="2095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Ingreso: 27-11-2014]]></a:t>
            </a:r>
          </a:p>
        </p:txBody>
      </p:sp>
      <p:sp>
        <p:nvSpPr>
          <p:cNvPr id="9" name=""/>
          <p:cNvSpPr txBox="1"/>
          <p:nvPr/>
        </p:nvSpPr>
        <p:spPr>
          <a:xfrm rot="0">
            <a:off x="1143000" y="2286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Ejecución: 27-11-2014]]></a:t>
            </a:r>
          </a:p>
        </p:txBody>
      </p:sp>
      <p:sp>
        <p:nvSpPr>
          <p:cNvPr id="10" name=""/>
          <p:cNvSpPr txBox="1"/>
          <p:nvPr/>
        </p:nvSpPr>
        <p:spPr>
          <a:xfrm rot="0">
            <a:off x="1143000" y="2476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Solicitante: Persona Prueba]]></a:t>
            </a:r>
          </a:p>
        </p:txBody>
      </p:sp>
      <p:sp>
        <p:nvSpPr>
          <p:cNvPr id="11" name=""/>
          <p:cNvSpPr txBox="1"/>
          <p:nvPr/>
        </p:nvSpPr>
        <p:spPr>
          <a:xfrm rot="0">
            <a:off x="1143000" y="2857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1400" u="none">
                <a:solidFill>
                  <a:srgbClr val="000000"/>
                </a:solidFill>
                <a:latin typeface="Calibri"/>
              </a:rPr>
              <a:t><![CDATA[Notas:]]></a:t>
            </a:r>
          </a:p>
        </p:txBody>
      </p:sp>
      <p:sp>
        <p:nvSpPr>
          <p:cNvPr id="12" name=""/>
          <p:cNvSpPr txBox="1"/>
          <p:nvPr/>
        </p:nvSpPr>
        <p:spPr>
          <a:xfrm rot="0">
            <a:off x="1143000" y="3048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14300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2000" u="none">
                <a:solidFill>
                  <a:srgbClr val="000000"/>
                </a:solidFill>
                <a:latin typeface="Calibri"/>
              </a:rPr>
              <a:t><![CDATA[Presupuesto]]></a:t>
            </a:r>
          </a:p>
        </p:txBody>
      </p:sp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1143000" y="1143000"/>
          <a:ext cx="6667500" cy="1905000"/>
        </p:xfrm>
        <a:graphic>
          <a:graphicData uri="http://schemas.openxmlformats.org/drawingml/2006/table">
            <a:tbl>
              <a:tblPr firstRow="1" bandRow="1"/>
              <a:tblGrid>
                <a:gridCol w="3810000"/>
                <a:gridCol w="1143000"/>
                <a:gridCol w="171450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Ite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Cantidad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Mon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REPARACIÓN DE CHAPAS MÓDULOS CHAPA CAJON / CHAPA VITRINA SIMPLE 22M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53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ENCHAPE POR MT 2 ALMA BLANCA DE 3MM ESPESOR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4389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EMBELLECEDOR TAPA ALUMINO  19 X 8MM REDOND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90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ano de Obra MESON 201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3012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Total:]]>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tru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58949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  <p:pic>
        <p:nvPicPr>
          <p:cNvPr id="7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076325" cy="1428750"/>
          </a:xfrm>
          <a:prstGeom prst="rect">
            <a:avLst/>
          </a:prstGeom>
        </p:spPr>
      </p:pic>
      <p:pic>
        <p:nvPicPr>
          <p:cNvPr id="7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MBELLECEDOR TAPA ALUMINO  19 X 8MM REDONDA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  <p:pic>
        <p:nvPicPr>
          <p:cNvPr id="6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9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Cirigliano</dc:creator>
  <cp:lastModifiedBy>Cirigliano</cp:lastModifiedBy>
  <dcterms:created xsi:type="dcterms:W3CDTF">2014-12-10T14:14:09Z</dcterms:created>
  <dcterms:modified xsi:type="dcterms:W3CDTF">2014-12-10T14:14:09Z</dcterms:modified>
  <dc:title>AVDA. AMÉRICO VESPUCIO 1501 RIPLEY 2014-11-27</dc:title>
  <dc:description>Informe Visita</dc:description>
  <dc:subject>Informe Visita</dc:subject>
  <cp:keywords>cirigliano visita movistar mantencion</cp:keywords>
  <cp:category/>
</cp:coreProperties>
</file>